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11601-A072-430A-BAE8-F467A983E0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612038-9F0D-49B8-9D17-8CD0C055B1BF}">
      <dgm:prSet phldrT="[Текст]"/>
      <dgm:spPr/>
      <dgm:t>
        <a:bodyPr/>
        <a:lstStyle/>
        <a:p>
          <a:r>
            <a:rPr lang="ru-RU" dirty="0" smtClean="0"/>
            <a:t>І семестр</a:t>
          </a:r>
          <a:endParaRPr lang="ru-RU" dirty="0"/>
        </a:p>
      </dgm:t>
    </dgm:pt>
    <dgm:pt modelId="{98754497-4A05-4595-9A53-26B8AE86FE2E}" type="parTrans" cxnId="{CDD355F2-16A8-4708-8095-2CBABD336F2A}">
      <dgm:prSet/>
      <dgm:spPr/>
      <dgm:t>
        <a:bodyPr/>
        <a:lstStyle/>
        <a:p>
          <a:endParaRPr lang="ru-RU"/>
        </a:p>
      </dgm:t>
    </dgm:pt>
    <dgm:pt modelId="{39ED207E-A483-4EDC-8985-CFFF28B67460}" type="sibTrans" cxnId="{CDD355F2-16A8-4708-8095-2CBABD336F2A}">
      <dgm:prSet/>
      <dgm:spPr/>
      <dgm:t>
        <a:bodyPr/>
        <a:lstStyle/>
        <a:p>
          <a:endParaRPr lang="ru-RU"/>
        </a:p>
      </dgm:t>
    </dgm:pt>
    <dgm:pt modelId="{F929E128-7EE9-49A3-B044-BEDA54CB1554}">
      <dgm:prSet phldrT="[Текст]" custT="1"/>
      <dgm:spPr/>
      <dgm:t>
        <a:bodyPr/>
        <a:lstStyle/>
        <a:p>
          <a:r>
            <a:rPr lang="ru-RU" sz="2400" b="1" dirty="0" smtClean="0">
              <a:latin typeface="Monotype Corsiva" panose="03010101010201010101" pitchFamily="66" charset="0"/>
            </a:rPr>
            <a:t>З 01 </a:t>
          </a:r>
          <a:r>
            <a:rPr lang="ru-RU" sz="2400" b="1" dirty="0" err="1" smtClean="0">
              <a:latin typeface="Monotype Corsiva" panose="03010101010201010101" pitchFamily="66" charset="0"/>
            </a:rPr>
            <a:t>вересня</a:t>
          </a:r>
          <a:r>
            <a:rPr lang="ru-RU" sz="2400" b="1" dirty="0" smtClean="0">
              <a:latin typeface="Monotype Corsiva" panose="03010101010201010101" pitchFamily="66" charset="0"/>
            </a:rPr>
            <a:t> 2020р по 27 </a:t>
          </a:r>
          <a:r>
            <a:rPr lang="ru-RU" sz="2400" b="1" dirty="0" err="1" smtClean="0">
              <a:latin typeface="Monotype Corsiva" panose="03010101010201010101" pitchFamily="66" charset="0"/>
            </a:rPr>
            <a:t>грудня</a:t>
          </a:r>
          <a:r>
            <a:rPr lang="ru-RU" sz="2400" b="1" dirty="0" smtClean="0">
              <a:latin typeface="Monotype Corsiva" panose="03010101010201010101" pitchFamily="66" charset="0"/>
            </a:rPr>
            <a:t> 2020р</a:t>
          </a:r>
          <a:r>
            <a:rPr lang="ru-RU" sz="1300" b="1" dirty="0" smtClean="0">
              <a:latin typeface="Monotype Corsiva" panose="03010101010201010101" pitchFamily="66" charset="0"/>
            </a:rPr>
            <a:t>.</a:t>
          </a:r>
          <a:endParaRPr lang="ru-RU" sz="1300" b="1" dirty="0">
            <a:latin typeface="Monotype Corsiva" panose="03010101010201010101" pitchFamily="66" charset="0"/>
          </a:endParaRPr>
        </a:p>
      </dgm:t>
    </dgm:pt>
    <dgm:pt modelId="{3EB7D79E-4520-4991-A8E2-88C0DE834F65}" type="parTrans" cxnId="{9F8B3EEB-5A01-4392-89A8-5EB113FD8404}">
      <dgm:prSet/>
      <dgm:spPr/>
      <dgm:t>
        <a:bodyPr/>
        <a:lstStyle/>
        <a:p>
          <a:endParaRPr lang="ru-RU"/>
        </a:p>
      </dgm:t>
    </dgm:pt>
    <dgm:pt modelId="{F6D82E08-9B98-409F-8B0F-61E07F8D96A7}" type="sibTrans" cxnId="{9F8B3EEB-5A01-4392-89A8-5EB113FD8404}">
      <dgm:prSet/>
      <dgm:spPr/>
      <dgm:t>
        <a:bodyPr/>
        <a:lstStyle/>
        <a:p>
          <a:endParaRPr lang="ru-RU"/>
        </a:p>
      </dgm:t>
    </dgm:pt>
    <dgm:pt modelId="{6E19681B-A06C-4BB9-B851-B747D4033702}">
      <dgm:prSet phldrT="[Текст]"/>
      <dgm:spPr/>
      <dgm:t>
        <a:bodyPr/>
        <a:lstStyle/>
        <a:p>
          <a:r>
            <a:rPr lang="ru-RU" dirty="0" smtClean="0"/>
            <a:t>ІІ семестр</a:t>
          </a:r>
          <a:endParaRPr lang="ru-RU" dirty="0"/>
        </a:p>
      </dgm:t>
    </dgm:pt>
    <dgm:pt modelId="{1C21C2C1-0D0E-41F1-9D70-AF0072CD37CC}" type="parTrans" cxnId="{A4910F27-236C-47A6-B3BD-8B4C72F6A303}">
      <dgm:prSet/>
      <dgm:spPr/>
      <dgm:t>
        <a:bodyPr/>
        <a:lstStyle/>
        <a:p>
          <a:endParaRPr lang="ru-RU"/>
        </a:p>
      </dgm:t>
    </dgm:pt>
    <dgm:pt modelId="{3FBEAE96-F64A-416A-955C-549E3C793870}" type="sibTrans" cxnId="{A4910F27-236C-47A6-B3BD-8B4C72F6A303}">
      <dgm:prSet/>
      <dgm:spPr/>
      <dgm:t>
        <a:bodyPr/>
        <a:lstStyle/>
        <a:p>
          <a:endParaRPr lang="ru-RU"/>
        </a:p>
      </dgm:t>
    </dgm:pt>
    <dgm:pt modelId="{88F4C608-3BDE-4881-954D-54801CA243D1}">
      <dgm:prSet phldrT="[Текст]" custT="1"/>
      <dgm:spPr/>
      <dgm:t>
        <a:bodyPr/>
        <a:lstStyle/>
        <a:p>
          <a:r>
            <a:rPr lang="ru-RU" sz="2400" b="1" dirty="0" smtClean="0">
              <a:latin typeface="Monotype Corsiva" panose="03010101010201010101" pitchFamily="66" charset="0"/>
            </a:rPr>
            <a:t>З 11 </a:t>
          </a:r>
          <a:r>
            <a:rPr lang="ru-RU" sz="2400" b="1" dirty="0" err="1" smtClean="0">
              <a:latin typeface="Monotype Corsiva" panose="03010101010201010101" pitchFamily="66" charset="0"/>
            </a:rPr>
            <a:t>січня</a:t>
          </a:r>
          <a:r>
            <a:rPr lang="ru-RU" sz="2400" b="1" dirty="0" smtClean="0">
              <a:latin typeface="Monotype Corsiva" panose="03010101010201010101" pitchFamily="66" charset="0"/>
            </a:rPr>
            <a:t> 2021р по 28 </a:t>
          </a:r>
          <a:r>
            <a:rPr lang="ru-RU" sz="2400" b="1" dirty="0" err="1" smtClean="0">
              <a:latin typeface="Monotype Corsiva" panose="03010101010201010101" pitchFamily="66" charset="0"/>
            </a:rPr>
            <a:t>травня</a:t>
          </a:r>
          <a:r>
            <a:rPr lang="ru-RU" sz="2400" b="1" dirty="0" smtClean="0">
              <a:latin typeface="Monotype Corsiva" panose="03010101010201010101" pitchFamily="66" charset="0"/>
            </a:rPr>
            <a:t> 2021р</a:t>
          </a:r>
          <a:r>
            <a:rPr lang="ru-RU" sz="1300" b="1" dirty="0" smtClean="0">
              <a:latin typeface="Monotype Corsiva" panose="03010101010201010101" pitchFamily="66" charset="0"/>
            </a:rPr>
            <a:t>.</a:t>
          </a:r>
          <a:endParaRPr lang="ru-RU" sz="1300" b="1" dirty="0">
            <a:latin typeface="Monotype Corsiva" panose="03010101010201010101" pitchFamily="66" charset="0"/>
          </a:endParaRPr>
        </a:p>
      </dgm:t>
    </dgm:pt>
    <dgm:pt modelId="{4F07C8F0-DD2E-4814-855F-419A7E53E7C6}" type="parTrans" cxnId="{AE048B38-EE80-493B-AD44-BA34441D302F}">
      <dgm:prSet/>
      <dgm:spPr/>
      <dgm:t>
        <a:bodyPr/>
        <a:lstStyle/>
        <a:p>
          <a:endParaRPr lang="ru-RU"/>
        </a:p>
      </dgm:t>
    </dgm:pt>
    <dgm:pt modelId="{7ED67522-5184-4D2E-ADEF-2FF0AE9C106D}" type="sibTrans" cxnId="{AE048B38-EE80-493B-AD44-BA34441D302F}">
      <dgm:prSet/>
      <dgm:spPr/>
      <dgm:t>
        <a:bodyPr/>
        <a:lstStyle/>
        <a:p>
          <a:endParaRPr lang="ru-RU"/>
        </a:p>
      </dgm:t>
    </dgm:pt>
    <dgm:pt modelId="{FE505C93-BADB-44C5-BB11-5505809BAF21}" type="pres">
      <dgm:prSet presAssocID="{0D911601-A072-430A-BAE8-F467A983E006}" presName="linear" presStyleCnt="0">
        <dgm:presLayoutVars>
          <dgm:animLvl val="lvl"/>
          <dgm:resizeHandles val="exact"/>
        </dgm:presLayoutVars>
      </dgm:prSet>
      <dgm:spPr/>
    </dgm:pt>
    <dgm:pt modelId="{7672712B-5F61-41C4-9B0F-00DE1E13668A}" type="pres">
      <dgm:prSet presAssocID="{A6612038-9F0D-49B8-9D17-8CD0C055B1BF}" presName="parentText" presStyleLbl="node1" presStyleIdx="0" presStyleCnt="2" custScaleY="66828">
        <dgm:presLayoutVars>
          <dgm:chMax val="0"/>
          <dgm:bulletEnabled val="1"/>
        </dgm:presLayoutVars>
      </dgm:prSet>
      <dgm:spPr/>
    </dgm:pt>
    <dgm:pt modelId="{62355FEE-ED87-41FF-A267-F5F675053084}" type="pres">
      <dgm:prSet presAssocID="{A6612038-9F0D-49B8-9D17-8CD0C055B1BF}" presName="childText" presStyleLbl="revTx" presStyleIdx="0" presStyleCnt="2">
        <dgm:presLayoutVars>
          <dgm:bulletEnabled val="1"/>
        </dgm:presLayoutVars>
      </dgm:prSet>
      <dgm:spPr/>
    </dgm:pt>
    <dgm:pt modelId="{CD2CCF61-36EE-4DAA-BC97-EC3E60877A82}" type="pres">
      <dgm:prSet presAssocID="{6E19681B-A06C-4BB9-B851-B747D4033702}" presName="parentText" presStyleLbl="node1" presStyleIdx="1" presStyleCnt="2" custScaleY="54673" custLinFactNeighborX="-3457" custLinFactNeighborY="3081">
        <dgm:presLayoutVars>
          <dgm:chMax val="0"/>
          <dgm:bulletEnabled val="1"/>
        </dgm:presLayoutVars>
      </dgm:prSet>
      <dgm:spPr/>
    </dgm:pt>
    <dgm:pt modelId="{CCAEB9E9-8BB7-4068-B886-112B17E867B3}" type="pres">
      <dgm:prSet presAssocID="{6E19681B-A06C-4BB9-B851-B747D403370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7CF7B73-E455-48F6-B09F-880640F61E57}" type="presOf" srcId="{0D911601-A072-430A-BAE8-F467A983E006}" destId="{FE505C93-BADB-44C5-BB11-5505809BAF21}" srcOrd="0" destOrd="0" presId="urn:microsoft.com/office/officeart/2005/8/layout/vList2"/>
    <dgm:cxn modelId="{AE048B38-EE80-493B-AD44-BA34441D302F}" srcId="{6E19681B-A06C-4BB9-B851-B747D4033702}" destId="{88F4C608-3BDE-4881-954D-54801CA243D1}" srcOrd="0" destOrd="0" parTransId="{4F07C8F0-DD2E-4814-855F-419A7E53E7C6}" sibTransId="{7ED67522-5184-4D2E-ADEF-2FF0AE9C106D}"/>
    <dgm:cxn modelId="{E31FC36E-9969-48EC-86C1-DE85AB5E7F74}" type="presOf" srcId="{F929E128-7EE9-49A3-B044-BEDA54CB1554}" destId="{62355FEE-ED87-41FF-A267-F5F675053084}" srcOrd="0" destOrd="0" presId="urn:microsoft.com/office/officeart/2005/8/layout/vList2"/>
    <dgm:cxn modelId="{520F78E2-114D-4C08-BBC9-32E47E435A03}" type="presOf" srcId="{88F4C608-3BDE-4881-954D-54801CA243D1}" destId="{CCAEB9E9-8BB7-4068-B886-112B17E867B3}" srcOrd="0" destOrd="0" presId="urn:microsoft.com/office/officeart/2005/8/layout/vList2"/>
    <dgm:cxn modelId="{F84FB4BE-647C-44E1-8A41-9CC2D3778499}" type="presOf" srcId="{A6612038-9F0D-49B8-9D17-8CD0C055B1BF}" destId="{7672712B-5F61-41C4-9B0F-00DE1E13668A}" srcOrd="0" destOrd="0" presId="urn:microsoft.com/office/officeart/2005/8/layout/vList2"/>
    <dgm:cxn modelId="{C9D2C6EF-8E5D-4886-BEB7-F93F21BC4994}" type="presOf" srcId="{6E19681B-A06C-4BB9-B851-B747D4033702}" destId="{CD2CCF61-36EE-4DAA-BC97-EC3E60877A82}" srcOrd="0" destOrd="0" presId="urn:microsoft.com/office/officeart/2005/8/layout/vList2"/>
    <dgm:cxn modelId="{A4910F27-236C-47A6-B3BD-8B4C72F6A303}" srcId="{0D911601-A072-430A-BAE8-F467A983E006}" destId="{6E19681B-A06C-4BB9-B851-B747D4033702}" srcOrd="1" destOrd="0" parTransId="{1C21C2C1-0D0E-41F1-9D70-AF0072CD37CC}" sibTransId="{3FBEAE96-F64A-416A-955C-549E3C793870}"/>
    <dgm:cxn modelId="{9F8B3EEB-5A01-4392-89A8-5EB113FD8404}" srcId="{A6612038-9F0D-49B8-9D17-8CD0C055B1BF}" destId="{F929E128-7EE9-49A3-B044-BEDA54CB1554}" srcOrd="0" destOrd="0" parTransId="{3EB7D79E-4520-4991-A8E2-88C0DE834F65}" sibTransId="{F6D82E08-9B98-409F-8B0F-61E07F8D96A7}"/>
    <dgm:cxn modelId="{CDD355F2-16A8-4708-8095-2CBABD336F2A}" srcId="{0D911601-A072-430A-BAE8-F467A983E006}" destId="{A6612038-9F0D-49B8-9D17-8CD0C055B1BF}" srcOrd="0" destOrd="0" parTransId="{98754497-4A05-4595-9A53-26B8AE86FE2E}" sibTransId="{39ED207E-A483-4EDC-8985-CFFF28B67460}"/>
    <dgm:cxn modelId="{6018022F-E6F1-4363-A760-8AFFA457C9F1}" type="presParOf" srcId="{FE505C93-BADB-44C5-BB11-5505809BAF21}" destId="{7672712B-5F61-41C4-9B0F-00DE1E13668A}" srcOrd="0" destOrd="0" presId="urn:microsoft.com/office/officeart/2005/8/layout/vList2"/>
    <dgm:cxn modelId="{C19C8B26-F140-410D-A022-C40F2215E0A6}" type="presParOf" srcId="{FE505C93-BADB-44C5-BB11-5505809BAF21}" destId="{62355FEE-ED87-41FF-A267-F5F675053084}" srcOrd="1" destOrd="0" presId="urn:microsoft.com/office/officeart/2005/8/layout/vList2"/>
    <dgm:cxn modelId="{1F52D990-D933-4419-8A3D-D9A1AF334B19}" type="presParOf" srcId="{FE505C93-BADB-44C5-BB11-5505809BAF21}" destId="{CD2CCF61-36EE-4DAA-BC97-EC3E60877A82}" srcOrd="2" destOrd="0" presId="urn:microsoft.com/office/officeart/2005/8/layout/vList2"/>
    <dgm:cxn modelId="{74C00A8F-E40F-4623-979B-E4147035F708}" type="presParOf" srcId="{FE505C93-BADB-44C5-BB11-5505809BAF21}" destId="{CCAEB9E9-8BB7-4068-B886-112B17E867B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8783F4-BE17-42BD-818F-DFB657F1688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22C208-B799-4909-BE15-6F745C21307C}">
      <dgm:prSet phldrT="[Текст]"/>
      <dgm:spPr/>
      <dgm:t>
        <a:bodyPr/>
        <a:lstStyle/>
        <a:p>
          <a:r>
            <a:rPr lang="ru-RU" dirty="0" err="1" smtClean="0">
              <a:latin typeface="Monotype Corsiva" panose="03010101010201010101" pitchFamily="66" charset="0"/>
            </a:rPr>
            <a:t>Графік</a:t>
          </a:r>
          <a:r>
            <a:rPr lang="ru-RU" dirty="0" smtClean="0">
              <a:latin typeface="Monotype Corsiva" panose="03010101010201010101" pitchFamily="66" charset="0"/>
            </a:rPr>
            <a:t> </a:t>
          </a:r>
          <a:r>
            <a:rPr lang="ru-RU" dirty="0" err="1" smtClean="0">
              <a:latin typeface="Monotype Corsiva" panose="03010101010201010101" pitchFamily="66" charset="0"/>
            </a:rPr>
            <a:t>канікул</a:t>
          </a:r>
          <a:endParaRPr lang="ru-RU" dirty="0">
            <a:latin typeface="Monotype Corsiva" panose="03010101010201010101" pitchFamily="66" charset="0"/>
          </a:endParaRPr>
        </a:p>
      </dgm:t>
    </dgm:pt>
    <dgm:pt modelId="{3A818F34-8797-4F7B-8521-A5B4495096B9}" type="parTrans" cxnId="{AAA718B1-470B-42F1-B619-6E56381D5C02}">
      <dgm:prSet/>
      <dgm:spPr/>
      <dgm:t>
        <a:bodyPr/>
        <a:lstStyle/>
        <a:p>
          <a:endParaRPr lang="ru-RU"/>
        </a:p>
      </dgm:t>
    </dgm:pt>
    <dgm:pt modelId="{3CF0364F-23ED-41DE-9E91-BA7B7D867FFD}" type="sibTrans" cxnId="{AAA718B1-470B-42F1-B619-6E56381D5C02}">
      <dgm:prSet/>
      <dgm:spPr/>
      <dgm:t>
        <a:bodyPr/>
        <a:lstStyle/>
        <a:p>
          <a:r>
            <a:rPr lang="ru-RU" b="1" dirty="0" smtClean="0">
              <a:latin typeface="Monotype Corsiva" panose="03010101010201010101" pitchFamily="66" charset="0"/>
            </a:rPr>
            <a:t>Для </a:t>
          </a:r>
          <a:r>
            <a:rPr lang="ru-RU" b="1" dirty="0" err="1" smtClean="0">
              <a:latin typeface="Monotype Corsiva" panose="03010101010201010101" pitchFamily="66" charset="0"/>
            </a:rPr>
            <a:t>учнів</a:t>
          </a:r>
          <a:r>
            <a:rPr lang="ru-RU" b="1" dirty="0" smtClean="0">
              <a:latin typeface="Monotype Corsiva" panose="03010101010201010101" pitchFamily="66" charset="0"/>
            </a:rPr>
            <a:t> 1 </a:t>
          </a:r>
          <a:r>
            <a:rPr lang="ru-RU" b="1" dirty="0" err="1" smtClean="0">
              <a:latin typeface="Monotype Corsiva" panose="03010101010201010101" pitchFamily="66" charset="0"/>
            </a:rPr>
            <a:t>класу</a:t>
          </a:r>
          <a:r>
            <a:rPr lang="ru-RU" b="1" dirty="0" smtClean="0">
              <a:latin typeface="Monotype Corsiva" panose="03010101010201010101" pitchFamily="66" charset="0"/>
            </a:rPr>
            <a:t> </a:t>
          </a:r>
          <a:r>
            <a:rPr lang="ru-RU" b="1" dirty="0" err="1" smtClean="0">
              <a:latin typeface="Monotype Corsiva" panose="03010101010201010101" pitchFamily="66" charset="0"/>
            </a:rPr>
            <a:t>додаткові</a:t>
          </a:r>
          <a:r>
            <a:rPr lang="ru-RU" b="1" dirty="0" smtClean="0">
              <a:latin typeface="Monotype Corsiva" panose="03010101010201010101" pitchFamily="66" charset="0"/>
            </a:rPr>
            <a:t> – з 15.02.2021 по 21.02. 2021</a:t>
          </a:r>
          <a:endParaRPr lang="ru-RU" b="1" dirty="0">
            <a:latin typeface="Monotype Corsiva" panose="03010101010201010101" pitchFamily="66" charset="0"/>
          </a:endParaRPr>
        </a:p>
      </dgm:t>
    </dgm:pt>
    <dgm:pt modelId="{43D91431-B8D2-4D24-870F-BC453E3D1071}">
      <dgm:prSet phldrT="[Текст]"/>
      <dgm:spPr/>
      <dgm:t>
        <a:bodyPr/>
        <a:lstStyle/>
        <a:p>
          <a:r>
            <a:rPr lang="ru-RU" dirty="0" err="1" smtClean="0">
              <a:latin typeface="Monotype Corsiva" panose="03010101010201010101" pitchFamily="66" charset="0"/>
            </a:rPr>
            <a:t>Осінні</a:t>
          </a:r>
          <a:r>
            <a:rPr lang="ru-RU" dirty="0" smtClean="0"/>
            <a:t> </a:t>
          </a:r>
          <a:endParaRPr lang="ru-RU" dirty="0"/>
        </a:p>
      </dgm:t>
    </dgm:pt>
    <dgm:pt modelId="{756B2870-6A77-4A4C-A59F-A49FB039D2BC}" type="parTrans" cxnId="{0205C598-748B-457C-B6E3-0ED6E1371921}">
      <dgm:prSet/>
      <dgm:spPr/>
      <dgm:t>
        <a:bodyPr/>
        <a:lstStyle/>
        <a:p>
          <a:endParaRPr lang="ru-RU"/>
        </a:p>
      </dgm:t>
    </dgm:pt>
    <dgm:pt modelId="{2C202322-2CAB-4442-8243-C03037B40D01}" type="sibTrans" cxnId="{0205C598-748B-457C-B6E3-0ED6E1371921}">
      <dgm:prSet/>
      <dgm:spPr/>
      <dgm:t>
        <a:bodyPr/>
        <a:lstStyle/>
        <a:p>
          <a:pPr algn="l"/>
          <a:r>
            <a:rPr lang="ru-RU" b="1" dirty="0" smtClean="0">
              <a:latin typeface="Monotype Corsiva" panose="03010101010201010101" pitchFamily="66" charset="0"/>
            </a:rPr>
            <a:t>З 15.10.2020 по 25.10.2020</a:t>
          </a:r>
          <a:endParaRPr lang="ru-RU" b="1" dirty="0">
            <a:latin typeface="Monotype Corsiva" panose="03010101010201010101" pitchFamily="66" charset="0"/>
          </a:endParaRPr>
        </a:p>
      </dgm:t>
    </dgm:pt>
    <dgm:pt modelId="{47464F26-FF0A-435A-9D97-34356F94208C}">
      <dgm:prSet phldrT="[Текст]"/>
      <dgm:spPr/>
      <dgm:t>
        <a:bodyPr/>
        <a:lstStyle/>
        <a:p>
          <a:r>
            <a:rPr lang="ru-RU" dirty="0" err="1" smtClean="0">
              <a:latin typeface="Monotype Corsiva" panose="03010101010201010101" pitchFamily="66" charset="0"/>
            </a:rPr>
            <a:t>Зимові</a:t>
          </a:r>
          <a:r>
            <a:rPr lang="ru-RU" dirty="0" smtClean="0"/>
            <a:t> </a:t>
          </a:r>
          <a:endParaRPr lang="ru-RU" dirty="0"/>
        </a:p>
      </dgm:t>
    </dgm:pt>
    <dgm:pt modelId="{3D8051B1-8432-437E-B9A6-B67AB5165196}" type="parTrans" cxnId="{27265123-4DED-4DA8-A43C-B9B753FC3B1D}">
      <dgm:prSet/>
      <dgm:spPr/>
      <dgm:t>
        <a:bodyPr/>
        <a:lstStyle/>
        <a:p>
          <a:endParaRPr lang="ru-RU"/>
        </a:p>
      </dgm:t>
    </dgm:pt>
    <dgm:pt modelId="{BBEB178A-BADB-4759-8D87-BCF5ADF76434}" type="sibTrans" cxnId="{27265123-4DED-4DA8-A43C-B9B753FC3B1D}">
      <dgm:prSet/>
      <dgm:spPr/>
      <dgm:t>
        <a:bodyPr/>
        <a:lstStyle/>
        <a:p>
          <a:pPr algn="l"/>
          <a:r>
            <a:rPr lang="ru-RU" b="1" dirty="0" smtClean="0">
              <a:latin typeface="Monotype Corsiva" panose="03010101010201010101" pitchFamily="66" charset="0"/>
            </a:rPr>
            <a:t>З 28.12.2020 по 10.01.2021</a:t>
          </a:r>
          <a:endParaRPr lang="ru-RU" b="1" dirty="0">
            <a:latin typeface="Monotype Corsiva" panose="03010101010201010101" pitchFamily="66" charset="0"/>
          </a:endParaRPr>
        </a:p>
      </dgm:t>
    </dgm:pt>
    <dgm:pt modelId="{D6C3F189-71BC-416F-A438-B63AE9FC5B65}">
      <dgm:prSet phldrT="[Текст]"/>
      <dgm:spPr/>
      <dgm:t>
        <a:bodyPr/>
        <a:lstStyle/>
        <a:p>
          <a:r>
            <a:rPr lang="ru-RU" dirty="0" err="1" smtClean="0">
              <a:latin typeface="Monotype Corsiva" panose="03010101010201010101" pitchFamily="66" charset="0"/>
            </a:rPr>
            <a:t>Весняні</a:t>
          </a:r>
          <a:endParaRPr lang="ru-RU" dirty="0">
            <a:latin typeface="Monotype Corsiva" panose="03010101010201010101" pitchFamily="66" charset="0"/>
          </a:endParaRPr>
        </a:p>
      </dgm:t>
    </dgm:pt>
    <dgm:pt modelId="{C7A2E35C-37E7-436D-AED0-21B1A1B16F5C}" type="parTrans" cxnId="{33D4D6C8-73F6-44AD-BEA0-511673C40E6B}">
      <dgm:prSet/>
      <dgm:spPr/>
      <dgm:t>
        <a:bodyPr/>
        <a:lstStyle/>
        <a:p>
          <a:endParaRPr lang="ru-RU"/>
        </a:p>
      </dgm:t>
    </dgm:pt>
    <dgm:pt modelId="{2A0BECBD-CF7C-468E-BE8A-EFC0997BA742}" type="sibTrans" cxnId="{33D4D6C8-73F6-44AD-BEA0-511673C40E6B}">
      <dgm:prSet/>
      <dgm:spPr/>
      <dgm:t>
        <a:bodyPr/>
        <a:lstStyle/>
        <a:p>
          <a:pPr algn="l"/>
          <a:r>
            <a:rPr lang="ru-RU" b="1" dirty="0" smtClean="0">
              <a:latin typeface="Monotype Corsiva" panose="03010101010201010101" pitchFamily="66" charset="0"/>
            </a:rPr>
            <a:t>З 29.03.2021р по 04.04.2021р</a:t>
          </a:r>
          <a:endParaRPr lang="ru-RU" b="1" dirty="0">
            <a:latin typeface="Monotype Corsiva" panose="03010101010201010101" pitchFamily="66" charset="0"/>
          </a:endParaRPr>
        </a:p>
      </dgm:t>
    </dgm:pt>
    <dgm:pt modelId="{E1F82054-4E99-4FBA-8ACB-658397FE5A18}" type="pres">
      <dgm:prSet presAssocID="{178783F4-BE17-42BD-818F-DFB657F168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1D78090-65D6-4FD7-91BD-9E5AE48EC515}" type="pres">
      <dgm:prSet presAssocID="{FD22C208-B799-4909-BE15-6F745C21307C}" presName="hierRoot1" presStyleCnt="0">
        <dgm:presLayoutVars>
          <dgm:hierBranch val="init"/>
        </dgm:presLayoutVars>
      </dgm:prSet>
      <dgm:spPr/>
    </dgm:pt>
    <dgm:pt modelId="{ED92DAC1-A59B-4973-B0C7-4B61D341E89B}" type="pres">
      <dgm:prSet presAssocID="{FD22C208-B799-4909-BE15-6F745C21307C}" presName="rootComposite1" presStyleCnt="0"/>
      <dgm:spPr/>
    </dgm:pt>
    <dgm:pt modelId="{48F6E7E7-52DA-49D9-8B09-4F74EC70362B}" type="pres">
      <dgm:prSet presAssocID="{FD22C208-B799-4909-BE15-6F745C21307C}" presName="rootText1" presStyleLbl="node0" presStyleIdx="0" presStyleCnt="1" custScaleX="260768" custScaleY="84400" custLinFactNeighborX="2980" custLinFactNeighborY="-5234">
        <dgm:presLayoutVars>
          <dgm:chMax/>
          <dgm:chPref val="3"/>
        </dgm:presLayoutVars>
      </dgm:prSet>
      <dgm:spPr/>
    </dgm:pt>
    <dgm:pt modelId="{8C0C8FFB-D971-424B-ADE1-3756A9BCB99A}" type="pres">
      <dgm:prSet presAssocID="{FD22C208-B799-4909-BE15-6F745C21307C}" presName="titleText1" presStyleLbl="fgAcc0" presStyleIdx="0" presStyleCnt="1" custScaleX="519094" custScaleY="184398" custLinFactY="409913" custLinFactNeighborX="-22178" custLinFactNeighborY="5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058813F-EB53-4159-81AB-FB446FB356DB}" type="pres">
      <dgm:prSet presAssocID="{FD22C208-B799-4909-BE15-6F745C21307C}" presName="rootConnector1" presStyleLbl="node1" presStyleIdx="0" presStyleCnt="3"/>
      <dgm:spPr/>
    </dgm:pt>
    <dgm:pt modelId="{FED61683-BF1D-4A8D-A129-60D2693EC518}" type="pres">
      <dgm:prSet presAssocID="{FD22C208-B799-4909-BE15-6F745C21307C}" presName="hierChild2" presStyleCnt="0"/>
      <dgm:spPr/>
    </dgm:pt>
    <dgm:pt modelId="{4E4264A0-AEF9-4185-ADE3-AB969A413FDB}" type="pres">
      <dgm:prSet presAssocID="{756B2870-6A77-4A4C-A59F-A49FB039D2BC}" presName="Name37" presStyleLbl="parChTrans1D2" presStyleIdx="0" presStyleCnt="3"/>
      <dgm:spPr/>
    </dgm:pt>
    <dgm:pt modelId="{6578E90C-85CD-4FE7-B516-34D83B99F0D3}" type="pres">
      <dgm:prSet presAssocID="{43D91431-B8D2-4D24-870F-BC453E3D1071}" presName="hierRoot2" presStyleCnt="0">
        <dgm:presLayoutVars>
          <dgm:hierBranch val="init"/>
        </dgm:presLayoutVars>
      </dgm:prSet>
      <dgm:spPr/>
    </dgm:pt>
    <dgm:pt modelId="{D9217417-98CB-400A-8485-D066063E320E}" type="pres">
      <dgm:prSet presAssocID="{43D91431-B8D2-4D24-870F-BC453E3D1071}" presName="rootComposite" presStyleCnt="0"/>
      <dgm:spPr/>
    </dgm:pt>
    <dgm:pt modelId="{3FA6D1BA-310F-4755-9CD1-BCEC7FB49869}" type="pres">
      <dgm:prSet presAssocID="{43D91431-B8D2-4D24-870F-BC453E3D1071}" presName="rootText" presStyleLbl="node1" presStyleIdx="0" presStyleCnt="3">
        <dgm:presLayoutVars>
          <dgm:chMax/>
          <dgm:chPref val="3"/>
        </dgm:presLayoutVars>
      </dgm:prSet>
      <dgm:spPr/>
    </dgm:pt>
    <dgm:pt modelId="{513D8AE8-3326-452E-9346-1CD6012EEFAB}" type="pres">
      <dgm:prSet presAssocID="{43D91431-B8D2-4D24-870F-BC453E3D1071}" presName="titleText2" presStyleLbl="fgAcc1" presStyleIdx="0" presStyleCnt="3" custScaleX="135061" custScaleY="239021" custLinFactY="14135" custLinFactNeighborX="-9516" custLinFactNeighborY="100000">
        <dgm:presLayoutVars>
          <dgm:chMax val="0"/>
          <dgm:chPref val="0"/>
        </dgm:presLayoutVars>
      </dgm:prSet>
      <dgm:spPr/>
    </dgm:pt>
    <dgm:pt modelId="{88AFFA12-CF51-4CB7-9217-C588F42B1FF6}" type="pres">
      <dgm:prSet presAssocID="{43D91431-B8D2-4D24-870F-BC453E3D1071}" presName="rootConnector" presStyleLbl="node2" presStyleIdx="0" presStyleCnt="0"/>
      <dgm:spPr/>
    </dgm:pt>
    <dgm:pt modelId="{A5D0FC4B-1441-4E27-B3BA-179CA4E9B362}" type="pres">
      <dgm:prSet presAssocID="{43D91431-B8D2-4D24-870F-BC453E3D1071}" presName="hierChild4" presStyleCnt="0"/>
      <dgm:spPr/>
    </dgm:pt>
    <dgm:pt modelId="{3E2A25D1-4A58-4A4D-B085-265EF1E697F5}" type="pres">
      <dgm:prSet presAssocID="{43D91431-B8D2-4D24-870F-BC453E3D1071}" presName="hierChild5" presStyleCnt="0"/>
      <dgm:spPr/>
    </dgm:pt>
    <dgm:pt modelId="{9FA499C1-DC06-4057-A654-35AF0D3FDF4A}" type="pres">
      <dgm:prSet presAssocID="{3D8051B1-8432-437E-B9A6-B67AB5165196}" presName="Name37" presStyleLbl="parChTrans1D2" presStyleIdx="1" presStyleCnt="3"/>
      <dgm:spPr/>
    </dgm:pt>
    <dgm:pt modelId="{284F0838-0167-48DE-B98F-71749A9BD9DC}" type="pres">
      <dgm:prSet presAssocID="{47464F26-FF0A-435A-9D97-34356F94208C}" presName="hierRoot2" presStyleCnt="0">
        <dgm:presLayoutVars>
          <dgm:hierBranch val="init"/>
        </dgm:presLayoutVars>
      </dgm:prSet>
      <dgm:spPr/>
    </dgm:pt>
    <dgm:pt modelId="{50977E2B-75A1-4179-B43E-211C80F8EA24}" type="pres">
      <dgm:prSet presAssocID="{47464F26-FF0A-435A-9D97-34356F94208C}" presName="rootComposite" presStyleCnt="0"/>
      <dgm:spPr/>
    </dgm:pt>
    <dgm:pt modelId="{1DD81C45-43E2-4E9D-8F92-37FB46B38F5A}" type="pres">
      <dgm:prSet presAssocID="{47464F26-FF0A-435A-9D97-34356F94208C}" presName="rootText" presStyleLbl="node1" presStyleIdx="1" presStyleCnt="3">
        <dgm:presLayoutVars>
          <dgm:chMax/>
          <dgm:chPref val="3"/>
        </dgm:presLayoutVars>
      </dgm:prSet>
      <dgm:spPr/>
    </dgm:pt>
    <dgm:pt modelId="{65CB265E-84C4-4E48-BB8D-7F1F41DF8C28}" type="pres">
      <dgm:prSet presAssocID="{47464F26-FF0A-435A-9D97-34356F94208C}" presName="titleText2" presStyleLbl="fgAcc1" presStyleIdx="1" presStyleCnt="3" custScaleX="135991" custScaleY="246579" custLinFactY="30869" custLinFactNeighborX="-11493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4D4B54A-66C8-4B0F-A832-87BF51FE2CBD}" type="pres">
      <dgm:prSet presAssocID="{47464F26-FF0A-435A-9D97-34356F94208C}" presName="rootConnector" presStyleLbl="node2" presStyleIdx="0" presStyleCnt="0"/>
      <dgm:spPr/>
    </dgm:pt>
    <dgm:pt modelId="{8D921A49-B312-4A32-8893-534410A61D76}" type="pres">
      <dgm:prSet presAssocID="{47464F26-FF0A-435A-9D97-34356F94208C}" presName="hierChild4" presStyleCnt="0"/>
      <dgm:spPr/>
    </dgm:pt>
    <dgm:pt modelId="{C4DFA3A1-A5D3-4062-9BB9-59422EC6155A}" type="pres">
      <dgm:prSet presAssocID="{47464F26-FF0A-435A-9D97-34356F94208C}" presName="hierChild5" presStyleCnt="0"/>
      <dgm:spPr/>
    </dgm:pt>
    <dgm:pt modelId="{F65769B0-98DA-44EF-95EF-8658B6BA59F2}" type="pres">
      <dgm:prSet presAssocID="{C7A2E35C-37E7-436D-AED0-21B1A1B16F5C}" presName="Name37" presStyleLbl="parChTrans1D2" presStyleIdx="2" presStyleCnt="3"/>
      <dgm:spPr/>
    </dgm:pt>
    <dgm:pt modelId="{9BE7B5C0-D6B8-44D3-9E40-7C609BDFFDC1}" type="pres">
      <dgm:prSet presAssocID="{D6C3F189-71BC-416F-A438-B63AE9FC5B65}" presName="hierRoot2" presStyleCnt="0">
        <dgm:presLayoutVars>
          <dgm:hierBranch val="init"/>
        </dgm:presLayoutVars>
      </dgm:prSet>
      <dgm:spPr/>
    </dgm:pt>
    <dgm:pt modelId="{BE8C1099-8B7C-4E78-9776-DEBD4DE522A7}" type="pres">
      <dgm:prSet presAssocID="{D6C3F189-71BC-416F-A438-B63AE9FC5B65}" presName="rootComposite" presStyleCnt="0"/>
      <dgm:spPr/>
    </dgm:pt>
    <dgm:pt modelId="{61C3D7CF-0216-4058-A78A-964F8853B794}" type="pres">
      <dgm:prSet presAssocID="{D6C3F189-71BC-416F-A438-B63AE9FC5B65}" presName="rootText" presStyleLbl="node1" presStyleIdx="2" presStyleCnt="3" custScaleX="119371">
        <dgm:presLayoutVars>
          <dgm:chMax/>
          <dgm:chPref val="3"/>
        </dgm:presLayoutVars>
      </dgm:prSet>
      <dgm:spPr/>
    </dgm:pt>
    <dgm:pt modelId="{C28BAF69-9221-40BD-A17E-BBABD0C82CF9}" type="pres">
      <dgm:prSet presAssocID="{D6C3F189-71BC-416F-A438-B63AE9FC5B65}" presName="titleText2" presStyleLbl="fgAcc1" presStyleIdx="2" presStyleCnt="3" custScaleX="174918" custScaleY="232978" custLinFactY="24921" custLinFactNeighborX="-2676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2C9AB57-99EF-4700-8BEE-1AEE46818EA6}" type="pres">
      <dgm:prSet presAssocID="{D6C3F189-71BC-416F-A438-B63AE9FC5B65}" presName="rootConnector" presStyleLbl="node2" presStyleIdx="0" presStyleCnt="0"/>
      <dgm:spPr/>
    </dgm:pt>
    <dgm:pt modelId="{C187A483-7CB2-4014-9AB6-DDE382B74F8C}" type="pres">
      <dgm:prSet presAssocID="{D6C3F189-71BC-416F-A438-B63AE9FC5B65}" presName="hierChild4" presStyleCnt="0"/>
      <dgm:spPr/>
    </dgm:pt>
    <dgm:pt modelId="{DAFB9C92-7CC7-499C-B062-26E1A6657A71}" type="pres">
      <dgm:prSet presAssocID="{D6C3F189-71BC-416F-A438-B63AE9FC5B65}" presName="hierChild5" presStyleCnt="0"/>
      <dgm:spPr/>
    </dgm:pt>
    <dgm:pt modelId="{16496552-76C0-41DC-B081-3CFE8F13B009}" type="pres">
      <dgm:prSet presAssocID="{FD22C208-B799-4909-BE15-6F745C21307C}" presName="hierChild3" presStyleCnt="0"/>
      <dgm:spPr/>
    </dgm:pt>
  </dgm:ptLst>
  <dgm:cxnLst>
    <dgm:cxn modelId="{0205C598-748B-457C-B6E3-0ED6E1371921}" srcId="{FD22C208-B799-4909-BE15-6F745C21307C}" destId="{43D91431-B8D2-4D24-870F-BC453E3D1071}" srcOrd="0" destOrd="0" parTransId="{756B2870-6A77-4A4C-A59F-A49FB039D2BC}" sibTransId="{2C202322-2CAB-4442-8243-C03037B40D01}"/>
    <dgm:cxn modelId="{4F9F7592-372E-448A-9313-0BBB9B8B3346}" type="presOf" srcId="{BBEB178A-BADB-4759-8D87-BCF5ADF76434}" destId="{65CB265E-84C4-4E48-BB8D-7F1F41DF8C28}" srcOrd="0" destOrd="0" presId="urn:microsoft.com/office/officeart/2008/layout/NameandTitleOrganizationalChart"/>
    <dgm:cxn modelId="{BC449299-6A84-46A3-8729-3D7847D713C6}" type="presOf" srcId="{FD22C208-B799-4909-BE15-6F745C21307C}" destId="{4058813F-EB53-4159-81AB-FB446FB356DB}" srcOrd="1" destOrd="0" presId="urn:microsoft.com/office/officeart/2008/layout/NameandTitleOrganizationalChart"/>
    <dgm:cxn modelId="{AAA718B1-470B-42F1-B619-6E56381D5C02}" srcId="{178783F4-BE17-42BD-818F-DFB657F1688C}" destId="{FD22C208-B799-4909-BE15-6F745C21307C}" srcOrd="0" destOrd="0" parTransId="{3A818F34-8797-4F7B-8521-A5B4495096B9}" sibTransId="{3CF0364F-23ED-41DE-9E91-BA7B7D867FFD}"/>
    <dgm:cxn modelId="{DAED479B-FA1F-48FB-A037-E50FDADA8F64}" type="presOf" srcId="{D6C3F189-71BC-416F-A438-B63AE9FC5B65}" destId="{61C3D7CF-0216-4058-A78A-964F8853B794}" srcOrd="0" destOrd="0" presId="urn:microsoft.com/office/officeart/2008/layout/NameandTitleOrganizationalChart"/>
    <dgm:cxn modelId="{EF1F0343-11D4-45AE-9489-5BED6AEE68F2}" type="presOf" srcId="{2A0BECBD-CF7C-468E-BE8A-EFC0997BA742}" destId="{C28BAF69-9221-40BD-A17E-BBABD0C82CF9}" srcOrd="0" destOrd="0" presId="urn:microsoft.com/office/officeart/2008/layout/NameandTitleOrganizationalChart"/>
    <dgm:cxn modelId="{522D0183-8D1E-45EA-96E4-39E1C33AF555}" type="presOf" srcId="{43D91431-B8D2-4D24-870F-BC453E3D1071}" destId="{88AFFA12-CF51-4CB7-9217-C588F42B1FF6}" srcOrd="1" destOrd="0" presId="urn:microsoft.com/office/officeart/2008/layout/NameandTitleOrganizationalChart"/>
    <dgm:cxn modelId="{4EA223B7-C0F5-4E53-BB51-3E3EAAC3164C}" type="presOf" srcId="{756B2870-6A77-4A4C-A59F-A49FB039D2BC}" destId="{4E4264A0-AEF9-4185-ADE3-AB969A413FDB}" srcOrd="0" destOrd="0" presId="urn:microsoft.com/office/officeart/2008/layout/NameandTitleOrganizationalChart"/>
    <dgm:cxn modelId="{DBEF08D6-B819-40E3-A57A-99C58C4B8987}" type="presOf" srcId="{D6C3F189-71BC-416F-A438-B63AE9FC5B65}" destId="{62C9AB57-99EF-4700-8BEE-1AEE46818EA6}" srcOrd="1" destOrd="0" presId="urn:microsoft.com/office/officeart/2008/layout/NameandTitleOrganizationalChart"/>
    <dgm:cxn modelId="{5812F585-669D-4F9A-ACA7-B05DF80628CE}" type="presOf" srcId="{3CF0364F-23ED-41DE-9E91-BA7B7D867FFD}" destId="{8C0C8FFB-D971-424B-ADE1-3756A9BCB99A}" srcOrd="0" destOrd="0" presId="urn:microsoft.com/office/officeart/2008/layout/NameandTitleOrganizationalChart"/>
    <dgm:cxn modelId="{27E790AA-0C29-4231-8AF3-AC012D819149}" type="presOf" srcId="{2C202322-2CAB-4442-8243-C03037B40D01}" destId="{513D8AE8-3326-452E-9346-1CD6012EEFAB}" srcOrd="0" destOrd="0" presId="urn:microsoft.com/office/officeart/2008/layout/NameandTitleOrganizationalChart"/>
    <dgm:cxn modelId="{2CC130C4-4D38-4C7B-A132-CA80A842C1A3}" type="presOf" srcId="{47464F26-FF0A-435A-9D97-34356F94208C}" destId="{E4D4B54A-66C8-4B0F-A832-87BF51FE2CBD}" srcOrd="1" destOrd="0" presId="urn:microsoft.com/office/officeart/2008/layout/NameandTitleOrganizationalChart"/>
    <dgm:cxn modelId="{27265123-4DED-4DA8-A43C-B9B753FC3B1D}" srcId="{FD22C208-B799-4909-BE15-6F745C21307C}" destId="{47464F26-FF0A-435A-9D97-34356F94208C}" srcOrd="1" destOrd="0" parTransId="{3D8051B1-8432-437E-B9A6-B67AB5165196}" sibTransId="{BBEB178A-BADB-4759-8D87-BCF5ADF76434}"/>
    <dgm:cxn modelId="{B3ADD2AE-AF65-43E2-8B50-FD96682686DD}" type="presOf" srcId="{43D91431-B8D2-4D24-870F-BC453E3D1071}" destId="{3FA6D1BA-310F-4755-9CD1-BCEC7FB49869}" srcOrd="0" destOrd="0" presId="urn:microsoft.com/office/officeart/2008/layout/NameandTitleOrganizationalChart"/>
    <dgm:cxn modelId="{C8212ADA-457E-4957-8040-08D55F6B746A}" type="presOf" srcId="{FD22C208-B799-4909-BE15-6F745C21307C}" destId="{48F6E7E7-52DA-49D9-8B09-4F74EC70362B}" srcOrd="0" destOrd="0" presId="urn:microsoft.com/office/officeart/2008/layout/NameandTitleOrganizationalChart"/>
    <dgm:cxn modelId="{63992A1E-538D-45BB-A324-E4807710A59D}" type="presOf" srcId="{178783F4-BE17-42BD-818F-DFB657F1688C}" destId="{E1F82054-4E99-4FBA-8ACB-658397FE5A18}" srcOrd="0" destOrd="0" presId="urn:microsoft.com/office/officeart/2008/layout/NameandTitleOrganizationalChart"/>
    <dgm:cxn modelId="{A1566A86-DB3F-43CD-8BBE-FF409DFCFA71}" type="presOf" srcId="{C7A2E35C-37E7-436D-AED0-21B1A1B16F5C}" destId="{F65769B0-98DA-44EF-95EF-8658B6BA59F2}" srcOrd="0" destOrd="0" presId="urn:microsoft.com/office/officeart/2008/layout/NameandTitleOrganizationalChart"/>
    <dgm:cxn modelId="{33D4D6C8-73F6-44AD-BEA0-511673C40E6B}" srcId="{FD22C208-B799-4909-BE15-6F745C21307C}" destId="{D6C3F189-71BC-416F-A438-B63AE9FC5B65}" srcOrd="2" destOrd="0" parTransId="{C7A2E35C-37E7-436D-AED0-21B1A1B16F5C}" sibTransId="{2A0BECBD-CF7C-468E-BE8A-EFC0997BA742}"/>
    <dgm:cxn modelId="{FB535566-C9F1-4580-8E29-235F14CF2006}" type="presOf" srcId="{3D8051B1-8432-437E-B9A6-B67AB5165196}" destId="{9FA499C1-DC06-4057-A654-35AF0D3FDF4A}" srcOrd="0" destOrd="0" presId="urn:microsoft.com/office/officeart/2008/layout/NameandTitleOrganizationalChart"/>
    <dgm:cxn modelId="{DE33FD35-4C9D-49E3-A5E8-EE4933B2EE65}" type="presOf" srcId="{47464F26-FF0A-435A-9D97-34356F94208C}" destId="{1DD81C45-43E2-4E9D-8F92-37FB46B38F5A}" srcOrd="0" destOrd="0" presId="urn:microsoft.com/office/officeart/2008/layout/NameandTitleOrganizationalChart"/>
    <dgm:cxn modelId="{305AEEC7-9BF6-4C5A-912F-69E8E113DD30}" type="presParOf" srcId="{E1F82054-4E99-4FBA-8ACB-658397FE5A18}" destId="{D1D78090-65D6-4FD7-91BD-9E5AE48EC515}" srcOrd="0" destOrd="0" presId="urn:microsoft.com/office/officeart/2008/layout/NameandTitleOrganizationalChart"/>
    <dgm:cxn modelId="{C42AFB8D-1112-4344-8D14-B3D379FED836}" type="presParOf" srcId="{D1D78090-65D6-4FD7-91BD-9E5AE48EC515}" destId="{ED92DAC1-A59B-4973-B0C7-4B61D341E89B}" srcOrd="0" destOrd="0" presId="urn:microsoft.com/office/officeart/2008/layout/NameandTitleOrganizationalChart"/>
    <dgm:cxn modelId="{AFA939F0-59CF-47BD-B1CC-68F978625FCF}" type="presParOf" srcId="{ED92DAC1-A59B-4973-B0C7-4B61D341E89B}" destId="{48F6E7E7-52DA-49D9-8B09-4F74EC70362B}" srcOrd="0" destOrd="0" presId="urn:microsoft.com/office/officeart/2008/layout/NameandTitleOrganizationalChart"/>
    <dgm:cxn modelId="{6423272B-D3C5-48C3-9673-E1C9152DE149}" type="presParOf" srcId="{ED92DAC1-A59B-4973-B0C7-4B61D341E89B}" destId="{8C0C8FFB-D971-424B-ADE1-3756A9BCB99A}" srcOrd="1" destOrd="0" presId="urn:microsoft.com/office/officeart/2008/layout/NameandTitleOrganizationalChart"/>
    <dgm:cxn modelId="{0378A3B0-C521-4DFB-918F-B1FCB5B507F5}" type="presParOf" srcId="{ED92DAC1-A59B-4973-B0C7-4B61D341E89B}" destId="{4058813F-EB53-4159-81AB-FB446FB356DB}" srcOrd="2" destOrd="0" presId="urn:microsoft.com/office/officeart/2008/layout/NameandTitleOrganizationalChart"/>
    <dgm:cxn modelId="{C9304AE9-0ABA-4E6E-B073-8FB2FAE7AD56}" type="presParOf" srcId="{D1D78090-65D6-4FD7-91BD-9E5AE48EC515}" destId="{FED61683-BF1D-4A8D-A129-60D2693EC518}" srcOrd="1" destOrd="0" presId="urn:microsoft.com/office/officeart/2008/layout/NameandTitleOrganizationalChart"/>
    <dgm:cxn modelId="{F6B45B5D-B1D6-4A3A-A680-3F099A7893F8}" type="presParOf" srcId="{FED61683-BF1D-4A8D-A129-60D2693EC518}" destId="{4E4264A0-AEF9-4185-ADE3-AB969A413FDB}" srcOrd="0" destOrd="0" presId="urn:microsoft.com/office/officeart/2008/layout/NameandTitleOrganizationalChart"/>
    <dgm:cxn modelId="{63B5DBDE-57D9-4A60-AAA5-4B4F10439EE2}" type="presParOf" srcId="{FED61683-BF1D-4A8D-A129-60D2693EC518}" destId="{6578E90C-85CD-4FE7-B516-34D83B99F0D3}" srcOrd="1" destOrd="0" presId="urn:microsoft.com/office/officeart/2008/layout/NameandTitleOrganizationalChart"/>
    <dgm:cxn modelId="{B4B29977-99B2-4247-81F7-1ED2BC41C771}" type="presParOf" srcId="{6578E90C-85CD-4FE7-B516-34D83B99F0D3}" destId="{D9217417-98CB-400A-8485-D066063E320E}" srcOrd="0" destOrd="0" presId="urn:microsoft.com/office/officeart/2008/layout/NameandTitleOrganizationalChart"/>
    <dgm:cxn modelId="{E34362DC-A28B-4CA9-B651-400C11B8631B}" type="presParOf" srcId="{D9217417-98CB-400A-8485-D066063E320E}" destId="{3FA6D1BA-310F-4755-9CD1-BCEC7FB49869}" srcOrd="0" destOrd="0" presId="urn:microsoft.com/office/officeart/2008/layout/NameandTitleOrganizationalChart"/>
    <dgm:cxn modelId="{2275DF2A-8D6A-4CB6-AD68-45EE0F3F8560}" type="presParOf" srcId="{D9217417-98CB-400A-8485-D066063E320E}" destId="{513D8AE8-3326-452E-9346-1CD6012EEFAB}" srcOrd="1" destOrd="0" presId="urn:microsoft.com/office/officeart/2008/layout/NameandTitleOrganizationalChart"/>
    <dgm:cxn modelId="{DDF03DA8-CA1B-4A4E-BBF7-ED6FAE414388}" type="presParOf" srcId="{D9217417-98CB-400A-8485-D066063E320E}" destId="{88AFFA12-CF51-4CB7-9217-C588F42B1FF6}" srcOrd="2" destOrd="0" presId="urn:microsoft.com/office/officeart/2008/layout/NameandTitleOrganizationalChart"/>
    <dgm:cxn modelId="{592FD243-C234-45FE-BB37-F6DAB5FF2074}" type="presParOf" srcId="{6578E90C-85CD-4FE7-B516-34D83B99F0D3}" destId="{A5D0FC4B-1441-4E27-B3BA-179CA4E9B362}" srcOrd="1" destOrd="0" presId="urn:microsoft.com/office/officeart/2008/layout/NameandTitleOrganizationalChart"/>
    <dgm:cxn modelId="{6265B8A4-93E8-4DA1-85F5-6A6BA90BCF14}" type="presParOf" srcId="{6578E90C-85CD-4FE7-B516-34D83B99F0D3}" destId="{3E2A25D1-4A58-4A4D-B085-265EF1E697F5}" srcOrd="2" destOrd="0" presId="urn:microsoft.com/office/officeart/2008/layout/NameandTitleOrganizationalChart"/>
    <dgm:cxn modelId="{7F7E4681-FCEC-4E5E-9108-DB40B833E587}" type="presParOf" srcId="{FED61683-BF1D-4A8D-A129-60D2693EC518}" destId="{9FA499C1-DC06-4057-A654-35AF0D3FDF4A}" srcOrd="2" destOrd="0" presId="urn:microsoft.com/office/officeart/2008/layout/NameandTitleOrganizationalChart"/>
    <dgm:cxn modelId="{CEF6CA51-B992-48FB-9230-919B236A1AE3}" type="presParOf" srcId="{FED61683-BF1D-4A8D-A129-60D2693EC518}" destId="{284F0838-0167-48DE-B98F-71749A9BD9DC}" srcOrd="3" destOrd="0" presId="urn:microsoft.com/office/officeart/2008/layout/NameandTitleOrganizationalChart"/>
    <dgm:cxn modelId="{C9D1525F-62CF-4518-B0A6-15A6940EEECA}" type="presParOf" srcId="{284F0838-0167-48DE-B98F-71749A9BD9DC}" destId="{50977E2B-75A1-4179-B43E-211C80F8EA24}" srcOrd="0" destOrd="0" presId="urn:microsoft.com/office/officeart/2008/layout/NameandTitleOrganizationalChart"/>
    <dgm:cxn modelId="{7E9F34D3-ED81-4F34-B3F8-F479BE58CDF2}" type="presParOf" srcId="{50977E2B-75A1-4179-B43E-211C80F8EA24}" destId="{1DD81C45-43E2-4E9D-8F92-37FB46B38F5A}" srcOrd="0" destOrd="0" presId="urn:microsoft.com/office/officeart/2008/layout/NameandTitleOrganizationalChart"/>
    <dgm:cxn modelId="{C0CB51B0-0C3A-4F08-8B82-54C0FC7D1478}" type="presParOf" srcId="{50977E2B-75A1-4179-B43E-211C80F8EA24}" destId="{65CB265E-84C4-4E48-BB8D-7F1F41DF8C28}" srcOrd="1" destOrd="0" presId="urn:microsoft.com/office/officeart/2008/layout/NameandTitleOrganizationalChart"/>
    <dgm:cxn modelId="{3D1CEEF8-6EB5-49BC-BDC3-AAC3F5B0AC45}" type="presParOf" srcId="{50977E2B-75A1-4179-B43E-211C80F8EA24}" destId="{E4D4B54A-66C8-4B0F-A832-87BF51FE2CBD}" srcOrd="2" destOrd="0" presId="urn:microsoft.com/office/officeart/2008/layout/NameandTitleOrganizationalChart"/>
    <dgm:cxn modelId="{01B4F49C-0831-4F73-BC63-27156F5686DD}" type="presParOf" srcId="{284F0838-0167-48DE-B98F-71749A9BD9DC}" destId="{8D921A49-B312-4A32-8893-534410A61D76}" srcOrd="1" destOrd="0" presId="urn:microsoft.com/office/officeart/2008/layout/NameandTitleOrganizationalChart"/>
    <dgm:cxn modelId="{A6B6D3FF-37F1-4D33-94D6-16248A09D9A6}" type="presParOf" srcId="{284F0838-0167-48DE-B98F-71749A9BD9DC}" destId="{C4DFA3A1-A5D3-4062-9BB9-59422EC6155A}" srcOrd="2" destOrd="0" presId="urn:microsoft.com/office/officeart/2008/layout/NameandTitleOrganizationalChart"/>
    <dgm:cxn modelId="{1F4AC859-97C2-4B8B-ABE6-E44872C18A18}" type="presParOf" srcId="{FED61683-BF1D-4A8D-A129-60D2693EC518}" destId="{F65769B0-98DA-44EF-95EF-8658B6BA59F2}" srcOrd="4" destOrd="0" presId="urn:microsoft.com/office/officeart/2008/layout/NameandTitleOrganizationalChart"/>
    <dgm:cxn modelId="{4320693C-52A6-42D6-A9F4-768BAA0910C4}" type="presParOf" srcId="{FED61683-BF1D-4A8D-A129-60D2693EC518}" destId="{9BE7B5C0-D6B8-44D3-9E40-7C609BDFFDC1}" srcOrd="5" destOrd="0" presId="urn:microsoft.com/office/officeart/2008/layout/NameandTitleOrganizationalChart"/>
    <dgm:cxn modelId="{3342E04D-9C40-47B7-9BFC-6614AD946AC0}" type="presParOf" srcId="{9BE7B5C0-D6B8-44D3-9E40-7C609BDFFDC1}" destId="{BE8C1099-8B7C-4E78-9776-DEBD4DE522A7}" srcOrd="0" destOrd="0" presId="urn:microsoft.com/office/officeart/2008/layout/NameandTitleOrganizationalChart"/>
    <dgm:cxn modelId="{2711C795-8ABC-4763-B7AD-49C031DF01B0}" type="presParOf" srcId="{BE8C1099-8B7C-4E78-9776-DEBD4DE522A7}" destId="{61C3D7CF-0216-4058-A78A-964F8853B794}" srcOrd="0" destOrd="0" presId="urn:microsoft.com/office/officeart/2008/layout/NameandTitleOrganizationalChart"/>
    <dgm:cxn modelId="{C86A3D03-F7CE-4201-824B-834663F3DA0F}" type="presParOf" srcId="{BE8C1099-8B7C-4E78-9776-DEBD4DE522A7}" destId="{C28BAF69-9221-40BD-A17E-BBABD0C82CF9}" srcOrd="1" destOrd="0" presId="urn:microsoft.com/office/officeart/2008/layout/NameandTitleOrganizationalChart"/>
    <dgm:cxn modelId="{D8139600-35EA-4D91-AE22-B955EDC113B9}" type="presParOf" srcId="{BE8C1099-8B7C-4E78-9776-DEBD4DE522A7}" destId="{62C9AB57-99EF-4700-8BEE-1AEE46818EA6}" srcOrd="2" destOrd="0" presId="urn:microsoft.com/office/officeart/2008/layout/NameandTitleOrganizationalChart"/>
    <dgm:cxn modelId="{5E59B564-7B7D-4D68-9D07-545E19D0B945}" type="presParOf" srcId="{9BE7B5C0-D6B8-44D3-9E40-7C609BDFFDC1}" destId="{C187A483-7CB2-4014-9AB6-DDE382B74F8C}" srcOrd="1" destOrd="0" presId="urn:microsoft.com/office/officeart/2008/layout/NameandTitleOrganizationalChart"/>
    <dgm:cxn modelId="{77F717AB-3AFE-4361-834C-5D8FD75191EA}" type="presParOf" srcId="{9BE7B5C0-D6B8-44D3-9E40-7C609BDFFDC1}" destId="{DAFB9C92-7CC7-499C-B062-26E1A6657A71}" srcOrd="2" destOrd="0" presId="urn:microsoft.com/office/officeart/2008/layout/NameandTitleOrganizationalChart"/>
    <dgm:cxn modelId="{94BE5D61-2410-406F-9AEE-00C344F7A9D5}" type="presParOf" srcId="{D1D78090-65D6-4FD7-91BD-9E5AE48EC515}" destId="{16496552-76C0-41DC-B081-3CFE8F13B00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2712B-5F61-41C4-9B0F-00DE1E13668A}">
      <dsp:nvSpPr>
        <dsp:cNvPr id="0" name=""/>
        <dsp:cNvSpPr/>
      </dsp:nvSpPr>
      <dsp:spPr>
        <a:xfrm>
          <a:off x="0" y="27920"/>
          <a:ext cx="8143876" cy="496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І семестр</a:t>
          </a:r>
          <a:endParaRPr lang="ru-RU" sz="1700" kern="1200" dirty="0"/>
        </a:p>
      </dsp:txBody>
      <dsp:txXfrm>
        <a:off x="24256" y="52176"/>
        <a:ext cx="8095364" cy="448377"/>
      </dsp:txXfrm>
    </dsp:sp>
    <dsp:sp modelId="{62355FEE-ED87-41FF-A267-F5F675053084}">
      <dsp:nvSpPr>
        <dsp:cNvPr id="0" name=""/>
        <dsp:cNvSpPr/>
      </dsp:nvSpPr>
      <dsp:spPr>
        <a:xfrm>
          <a:off x="0" y="524809"/>
          <a:ext cx="8143876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6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latin typeface="Monotype Corsiva" panose="03010101010201010101" pitchFamily="66" charset="0"/>
            </a:rPr>
            <a:t>З 01 </a:t>
          </a:r>
          <a:r>
            <a:rPr lang="ru-RU" sz="2400" b="1" kern="1200" dirty="0" err="1" smtClean="0">
              <a:latin typeface="Monotype Corsiva" panose="03010101010201010101" pitchFamily="66" charset="0"/>
            </a:rPr>
            <a:t>вересня</a:t>
          </a:r>
          <a:r>
            <a:rPr lang="ru-RU" sz="2400" b="1" kern="1200" dirty="0" smtClean="0">
              <a:latin typeface="Monotype Corsiva" panose="03010101010201010101" pitchFamily="66" charset="0"/>
            </a:rPr>
            <a:t> 2020р по 27 </a:t>
          </a:r>
          <a:r>
            <a:rPr lang="ru-RU" sz="2400" b="1" kern="1200" dirty="0" err="1" smtClean="0">
              <a:latin typeface="Monotype Corsiva" panose="03010101010201010101" pitchFamily="66" charset="0"/>
            </a:rPr>
            <a:t>грудня</a:t>
          </a:r>
          <a:r>
            <a:rPr lang="ru-RU" sz="2400" b="1" kern="1200" dirty="0" smtClean="0">
              <a:latin typeface="Monotype Corsiva" panose="03010101010201010101" pitchFamily="66" charset="0"/>
            </a:rPr>
            <a:t> 2020р</a:t>
          </a:r>
          <a:r>
            <a:rPr lang="ru-RU" sz="1300" b="1" kern="1200" dirty="0" smtClean="0">
              <a:latin typeface="Monotype Corsiva" panose="03010101010201010101" pitchFamily="66" charset="0"/>
            </a:rPr>
            <a:t>.</a:t>
          </a:r>
          <a:endParaRPr lang="ru-RU" sz="1300" b="1" kern="1200" dirty="0">
            <a:latin typeface="Monotype Corsiva" panose="03010101010201010101" pitchFamily="66" charset="0"/>
          </a:endParaRPr>
        </a:p>
      </dsp:txBody>
      <dsp:txXfrm>
        <a:off x="0" y="524809"/>
        <a:ext cx="8143876" cy="513360"/>
      </dsp:txXfrm>
    </dsp:sp>
    <dsp:sp modelId="{CD2CCF61-36EE-4DAA-BC97-EC3E60877A82}">
      <dsp:nvSpPr>
        <dsp:cNvPr id="0" name=""/>
        <dsp:cNvSpPr/>
      </dsp:nvSpPr>
      <dsp:spPr>
        <a:xfrm>
          <a:off x="0" y="1053986"/>
          <a:ext cx="8143876" cy="406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ІІ семестр</a:t>
          </a:r>
          <a:endParaRPr lang="ru-RU" sz="1700" kern="1200" dirty="0"/>
        </a:p>
      </dsp:txBody>
      <dsp:txXfrm>
        <a:off x="19844" y="1073830"/>
        <a:ext cx="8104188" cy="366824"/>
      </dsp:txXfrm>
    </dsp:sp>
    <dsp:sp modelId="{CCAEB9E9-8BB7-4068-B886-112B17E867B3}">
      <dsp:nvSpPr>
        <dsp:cNvPr id="0" name=""/>
        <dsp:cNvSpPr/>
      </dsp:nvSpPr>
      <dsp:spPr>
        <a:xfrm>
          <a:off x="0" y="1444682"/>
          <a:ext cx="8143876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6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latin typeface="Monotype Corsiva" panose="03010101010201010101" pitchFamily="66" charset="0"/>
            </a:rPr>
            <a:t>З 11 </a:t>
          </a:r>
          <a:r>
            <a:rPr lang="ru-RU" sz="2400" b="1" kern="1200" dirty="0" err="1" smtClean="0">
              <a:latin typeface="Monotype Corsiva" panose="03010101010201010101" pitchFamily="66" charset="0"/>
            </a:rPr>
            <a:t>січня</a:t>
          </a:r>
          <a:r>
            <a:rPr lang="ru-RU" sz="2400" b="1" kern="1200" dirty="0" smtClean="0">
              <a:latin typeface="Monotype Corsiva" panose="03010101010201010101" pitchFamily="66" charset="0"/>
            </a:rPr>
            <a:t> 2021р по 28 </a:t>
          </a:r>
          <a:r>
            <a:rPr lang="ru-RU" sz="2400" b="1" kern="1200" dirty="0" err="1" smtClean="0">
              <a:latin typeface="Monotype Corsiva" panose="03010101010201010101" pitchFamily="66" charset="0"/>
            </a:rPr>
            <a:t>травня</a:t>
          </a:r>
          <a:r>
            <a:rPr lang="ru-RU" sz="2400" b="1" kern="1200" dirty="0" smtClean="0">
              <a:latin typeface="Monotype Corsiva" panose="03010101010201010101" pitchFamily="66" charset="0"/>
            </a:rPr>
            <a:t> 2021р</a:t>
          </a:r>
          <a:r>
            <a:rPr lang="ru-RU" sz="1300" b="1" kern="1200" dirty="0" smtClean="0">
              <a:latin typeface="Monotype Corsiva" panose="03010101010201010101" pitchFamily="66" charset="0"/>
            </a:rPr>
            <a:t>.</a:t>
          </a:r>
          <a:endParaRPr lang="ru-RU" sz="1300" b="1" kern="1200" dirty="0">
            <a:latin typeface="Monotype Corsiva" panose="03010101010201010101" pitchFamily="66" charset="0"/>
          </a:endParaRPr>
        </a:p>
      </dsp:txBody>
      <dsp:txXfrm>
        <a:off x="0" y="1444682"/>
        <a:ext cx="8143876" cy="513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769B0-98DA-44EF-95EF-8658B6BA59F2}">
      <dsp:nvSpPr>
        <dsp:cNvPr id="0" name=""/>
        <dsp:cNvSpPr/>
      </dsp:nvSpPr>
      <dsp:spPr>
        <a:xfrm>
          <a:off x="3264027" y="1621594"/>
          <a:ext cx="2117052" cy="632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387"/>
              </a:lnTo>
              <a:lnTo>
                <a:pt x="2117052" y="458387"/>
              </a:lnTo>
              <a:lnTo>
                <a:pt x="2117052" y="63217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499C1-DC06-4057-A654-35AF0D3FDF4A}">
      <dsp:nvSpPr>
        <dsp:cNvPr id="0" name=""/>
        <dsp:cNvSpPr/>
      </dsp:nvSpPr>
      <dsp:spPr>
        <a:xfrm>
          <a:off x="3020883" y="1621594"/>
          <a:ext cx="243143" cy="632174"/>
        </a:xfrm>
        <a:custGeom>
          <a:avLst/>
          <a:gdLst/>
          <a:ahLst/>
          <a:cxnLst/>
          <a:rect l="0" t="0" r="0" b="0"/>
          <a:pathLst>
            <a:path>
              <a:moveTo>
                <a:pt x="243143" y="0"/>
              </a:moveTo>
              <a:lnTo>
                <a:pt x="243143" y="458387"/>
              </a:lnTo>
              <a:lnTo>
                <a:pt x="0" y="458387"/>
              </a:lnTo>
              <a:lnTo>
                <a:pt x="0" y="63217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264A0-AEF9-4185-ADE3-AB969A413FDB}">
      <dsp:nvSpPr>
        <dsp:cNvPr id="0" name=""/>
        <dsp:cNvSpPr/>
      </dsp:nvSpPr>
      <dsp:spPr>
        <a:xfrm>
          <a:off x="863973" y="1621594"/>
          <a:ext cx="2400054" cy="632174"/>
        </a:xfrm>
        <a:custGeom>
          <a:avLst/>
          <a:gdLst/>
          <a:ahLst/>
          <a:cxnLst/>
          <a:rect l="0" t="0" r="0" b="0"/>
          <a:pathLst>
            <a:path>
              <a:moveTo>
                <a:pt x="2400054" y="0"/>
              </a:moveTo>
              <a:lnTo>
                <a:pt x="2400054" y="458387"/>
              </a:lnTo>
              <a:lnTo>
                <a:pt x="0" y="458387"/>
              </a:lnTo>
              <a:lnTo>
                <a:pt x="0" y="63217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6E7E7-52DA-49D9-8B09-4F74EC70362B}">
      <dsp:nvSpPr>
        <dsp:cNvPr id="0" name=""/>
        <dsp:cNvSpPr/>
      </dsp:nvSpPr>
      <dsp:spPr>
        <a:xfrm>
          <a:off x="1388425" y="992980"/>
          <a:ext cx="3751203" cy="6286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1051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>
              <a:latin typeface="Monotype Corsiva" panose="03010101010201010101" pitchFamily="66" charset="0"/>
            </a:rPr>
            <a:t>Графік</a:t>
          </a:r>
          <a:r>
            <a:rPr lang="ru-RU" sz="3500" kern="1200" dirty="0" smtClean="0">
              <a:latin typeface="Monotype Corsiva" panose="03010101010201010101" pitchFamily="66" charset="0"/>
            </a:rPr>
            <a:t> </a:t>
          </a:r>
          <a:r>
            <a:rPr lang="ru-RU" sz="3500" kern="1200" dirty="0" err="1" smtClean="0">
              <a:latin typeface="Monotype Corsiva" panose="03010101010201010101" pitchFamily="66" charset="0"/>
            </a:rPr>
            <a:t>канікул</a:t>
          </a:r>
          <a:endParaRPr lang="ru-RU" sz="3500" kern="1200" dirty="0">
            <a:latin typeface="Monotype Corsiva" panose="03010101010201010101" pitchFamily="66" charset="0"/>
          </a:endParaRPr>
        </a:p>
      </dsp:txBody>
      <dsp:txXfrm>
        <a:off x="1388425" y="992980"/>
        <a:ext cx="3751203" cy="628613"/>
      </dsp:txXfrm>
    </dsp:sp>
    <dsp:sp modelId="{8C0C8FFB-D971-424B-ADE1-3756A9BCB99A}">
      <dsp:nvSpPr>
        <dsp:cNvPr id="0" name=""/>
        <dsp:cNvSpPr/>
      </dsp:nvSpPr>
      <dsp:spPr>
        <a:xfrm>
          <a:off x="0" y="3707412"/>
          <a:ext cx="6720550" cy="45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Monotype Corsiva" panose="03010101010201010101" pitchFamily="66" charset="0"/>
            </a:rPr>
            <a:t>Для </a:t>
          </a:r>
          <a:r>
            <a:rPr lang="ru-RU" sz="2400" b="1" kern="1200" dirty="0" err="1" smtClean="0">
              <a:latin typeface="Monotype Corsiva" panose="03010101010201010101" pitchFamily="66" charset="0"/>
            </a:rPr>
            <a:t>учнів</a:t>
          </a:r>
          <a:r>
            <a:rPr lang="ru-RU" sz="2400" b="1" kern="1200" dirty="0" smtClean="0">
              <a:latin typeface="Monotype Corsiva" panose="03010101010201010101" pitchFamily="66" charset="0"/>
            </a:rPr>
            <a:t> 1 </a:t>
          </a:r>
          <a:r>
            <a:rPr lang="ru-RU" sz="2400" b="1" kern="1200" dirty="0" err="1" smtClean="0">
              <a:latin typeface="Monotype Corsiva" panose="03010101010201010101" pitchFamily="66" charset="0"/>
            </a:rPr>
            <a:t>класу</a:t>
          </a:r>
          <a:r>
            <a:rPr lang="ru-RU" sz="2400" b="1" kern="1200" dirty="0" smtClean="0">
              <a:latin typeface="Monotype Corsiva" panose="03010101010201010101" pitchFamily="66" charset="0"/>
            </a:rPr>
            <a:t> </a:t>
          </a:r>
          <a:r>
            <a:rPr lang="ru-RU" sz="2400" b="1" kern="1200" dirty="0" err="1" smtClean="0">
              <a:latin typeface="Monotype Corsiva" panose="03010101010201010101" pitchFamily="66" charset="0"/>
            </a:rPr>
            <a:t>додаткові</a:t>
          </a:r>
          <a:r>
            <a:rPr lang="ru-RU" sz="2400" b="1" kern="1200" dirty="0" smtClean="0">
              <a:latin typeface="Monotype Corsiva" panose="03010101010201010101" pitchFamily="66" charset="0"/>
            </a:rPr>
            <a:t> – з 15.02.2021 по 21.02. 2021</a:t>
          </a:r>
          <a:endParaRPr lang="ru-RU" sz="2400" b="1" kern="1200" dirty="0">
            <a:latin typeface="Monotype Corsiva" panose="03010101010201010101" pitchFamily="66" charset="0"/>
          </a:endParaRPr>
        </a:p>
      </dsp:txBody>
      <dsp:txXfrm>
        <a:off x="0" y="3707412"/>
        <a:ext cx="6720550" cy="457800"/>
      </dsp:txXfrm>
    </dsp:sp>
    <dsp:sp modelId="{3FA6D1BA-310F-4755-9CD1-BCEC7FB49869}">
      <dsp:nvSpPr>
        <dsp:cNvPr id="0" name=""/>
        <dsp:cNvSpPr/>
      </dsp:nvSpPr>
      <dsp:spPr>
        <a:xfrm>
          <a:off x="144712" y="2253768"/>
          <a:ext cx="1438521" cy="744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1051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>
              <a:latin typeface="Monotype Corsiva" panose="03010101010201010101" pitchFamily="66" charset="0"/>
            </a:rPr>
            <a:t>Осінні</a:t>
          </a:r>
          <a:r>
            <a:rPr lang="ru-RU" sz="3500" kern="1200" dirty="0" smtClean="0"/>
            <a:t> </a:t>
          </a:r>
          <a:endParaRPr lang="ru-RU" sz="3500" kern="1200" dirty="0"/>
        </a:p>
      </dsp:txBody>
      <dsp:txXfrm>
        <a:off x="144712" y="2253768"/>
        <a:ext cx="1438521" cy="744802"/>
      </dsp:txXfrm>
    </dsp:sp>
    <dsp:sp modelId="{513D8AE8-3326-452E-9346-1CD6012EEFAB}">
      <dsp:nvSpPr>
        <dsp:cNvPr id="0" name=""/>
        <dsp:cNvSpPr/>
      </dsp:nvSpPr>
      <dsp:spPr>
        <a:xfrm>
          <a:off x="82253" y="2943847"/>
          <a:ext cx="1748593" cy="5934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Monotype Corsiva" panose="03010101010201010101" pitchFamily="66" charset="0"/>
            </a:rPr>
            <a:t>З 15.10.2020 по 25.10.2020</a:t>
          </a:r>
          <a:endParaRPr lang="ru-RU" sz="1900" b="1" kern="1200" dirty="0">
            <a:latin typeface="Monotype Corsiva" panose="03010101010201010101" pitchFamily="66" charset="0"/>
          </a:endParaRPr>
        </a:p>
      </dsp:txBody>
      <dsp:txXfrm>
        <a:off x="82253" y="2943847"/>
        <a:ext cx="1748593" cy="593411"/>
      </dsp:txXfrm>
    </dsp:sp>
    <dsp:sp modelId="{1DD81C45-43E2-4E9D-8F92-37FB46B38F5A}">
      <dsp:nvSpPr>
        <dsp:cNvPr id="0" name=""/>
        <dsp:cNvSpPr/>
      </dsp:nvSpPr>
      <dsp:spPr>
        <a:xfrm>
          <a:off x="2301622" y="2253768"/>
          <a:ext cx="1438521" cy="744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1051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>
              <a:latin typeface="Monotype Corsiva" panose="03010101010201010101" pitchFamily="66" charset="0"/>
            </a:rPr>
            <a:t>Зимові</a:t>
          </a:r>
          <a:r>
            <a:rPr lang="ru-RU" sz="3500" kern="1200" dirty="0" smtClean="0"/>
            <a:t> </a:t>
          </a:r>
          <a:endParaRPr lang="ru-RU" sz="3500" kern="1200" dirty="0"/>
        </a:p>
      </dsp:txBody>
      <dsp:txXfrm>
        <a:off x="2301622" y="2253768"/>
        <a:ext cx="1438521" cy="744802"/>
      </dsp:txXfrm>
    </dsp:sp>
    <dsp:sp modelId="{65CB265E-84C4-4E48-BB8D-7F1F41DF8C28}">
      <dsp:nvSpPr>
        <dsp:cNvPr id="0" name=""/>
        <dsp:cNvSpPr/>
      </dsp:nvSpPr>
      <dsp:spPr>
        <a:xfrm>
          <a:off x="2207548" y="2976010"/>
          <a:ext cx="1760633" cy="612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Monotype Corsiva" panose="03010101010201010101" pitchFamily="66" charset="0"/>
            </a:rPr>
            <a:t>З 28.12.2020 по 10.01.2021</a:t>
          </a:r>
          <a:endParaRPr lang="ru-RU" sz="2100" b="1" kern="1200" dirty="0">
            <a:latin typeface="Monotype Corsiva" panose="03010101010201010101" pitchFamily="66" charset="0"/>
          </a:endParaRPr>
        </a:p>
      </dsp:txBody>
      <dsp:txXfrm>
        <a:off x="2207548" y="2976010"/>
        <a:ext cx="1760633" cy="612175"/>
      </dsp:txXfrm>
    </dsp:sp>
    <dsp:sp modelId="{61C3D7CF-0216-4058-A78A-964F8853B794}">
      <dsp:nvSpPr>
        <dsp:cNvPr id="0" name=""/>
        <dsp:cNvSpPr/>
      </dsp:nvSpPr>
      <dsp:spPr>
        <a:xfrm>
          <a:off x="4522490" y="2253768"/>
          <a:ext cx="1717177" cy="744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1051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>
              <a:latin typeface="Monotype Corsiva" panose="03010101010201010101" pitchFamily="66" charset="0"/>
            </a:rPr>
            <a:t>Весняні</a:t>
          </a:r>
          <a:endParaRPr lang="ru-RU" sz="3500" kern="1200" dirty="0">
            <a:latin typeface="Monotype Corsiva" panose="03010101010201010101" pitchFamily="66" charset="0"/>
          </a:endParaRPr>
        </a:p>
      </dsp:txBody>
      <dsp:txXfrm>
        <a:off x="4522490" y="2253768"/>
        <a:ext cx="1717177" cy="744802"/>
      </dsp:txXfrm>
    </dsp:sp>
    <dsp:sp modelId="{C28BAF69-9221-40BD-A17E-BBABD0C82CF9}">
      <dsp:nvSpPr>
        <dsp:cNvPr id="0" name=""/>
        <dsp:cNvSpPr/>
      </dsp:nvSpPr>
      <dsp:spPr>
        <a:xfrm>
          <a:off x="4429907" y="2978127"/>
          <a:ext cx="2264609" cy="578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Monotype Corsiva" panose="03010101010201010101" pitchFamily="66" charset="0"/>
            </a:rPr>
            <a:t>З 29.03.2021р по 04.04.2021р</a:t>
          </a:r>
          <a:endParaRPr lang="ru-RU" sz="1900" b="1" kern="1200" dirty="0">
            <a:latin typeface="Monotype Corsiva" panose="03010101010201010101" pitchFamily="66" charset="0"/>
          </a:endParaRPr>
        </a:p>
      </dsp:txBody>
      <dsp:txXfrm>
        <a:off x="4429907" y="2978127"/>
        <a:ext cx="2264609" cy="578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0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5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35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37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36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7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2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1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0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3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9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6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0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6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564F40-4FA0-47CC-8B2B-7CBA514C52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40B01A-7007-47D1-A00A-93EE7A5A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0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5526" y="779993"/>
            <a:ext cx="8574622" cy="36634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освітнього простору в період карантину у зв'язку з поширенням </a:t>
            </a:r>
            <a:r>
              <a:rPr lang="uk-UA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коронавірусної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хвороби (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 – 19)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Бугаській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загальноосвітній школі І-ІІІ ступенів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3663" y="5943600"/>
            <a:ext cx="1595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р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6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761" y="442913"/>
            <a:ext cx="10018713" cy="942975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b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навчального року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18626795"/>
              </p:ext>
            </p:extLst>
          </p:nvPr>
        </p:nvGraphicFramePr>
        <p:xfrm>
          <a:off x="1543049" y="1543050"/>
          <a:ext cx="8143876" cy="198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34210656"/>
              </p:ext>
            </p:extLst>
          </p:nvPr>
        </p:nvGraphicFramePr>
        <p:xfrm>
          <a:off x="2471737" y="2536031"/>
          <a:ext cx="6873875" cy="4295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 descr="школьный колокольчик PNG фото скачать бесплатно | Hot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510">
            <a:off x="10134993" y="411523"/>
            <a:ext cx="1522882" cy="198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0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4" y="0"/>
            <a:ext cx="10018713" cy="942975"/>
          </a:xfrm>
        </p:spPr>
        <p:txBody>
          <a:bodyPr>
            <a:normAutofit/>
          </a:bodyPr>
          <a:lstStyle/>
          <a:p>
            <a:r>
              <a:rPr lang="uk-UA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освітнього процесу</a:t>
            </a:r>
            <a:endParaRPr lang="en-US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8738" y="828676"/>
            <a:ext cx="10474406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запобігання поширенню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коронавірусної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хвороби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 - 19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Бугаському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навчальному  закладі освітній процес буде організовано в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 – дистанційному ( змішаному) режимі .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буде проводитись в класних кімнатах, закріплених за певними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класами.</a:t>
            </a:r>
          </a:p>
          <a:p>
            <a:pPr algn="ctr"/>
            <a:r>
              <a:rPr lang="uk-UA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буде проводитись за графіком: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1клас -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навчання о 8 год 20 хв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2 - 4 класи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о 8 год.30 хв ( перші та останні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можливістю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проводитимуться на свіжому повітрі). Місце перебування –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спортивний та  ігровий майданчики.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5-9 класи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початок занять о  8.15               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10-11 класи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початок о 8.00</a:t>
            </a:r>
          </a:p>
          <a:p>
            <a:pPr algn="ctr"/>
            <a:r>
              <a:rPr lang="uk-UA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Тривалість уроків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 клас – 35 хвилин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 – 4 класи – 40 хвилин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5-11 класи – 45 хвилин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Як навчатимуться діти з 1 вересня: документ МОЗ » Ладижин нов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6" y="4258732"/>
            <a:ext cx="3598864" cy="239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1" y="200025"/>
            <a:ext cx="10018713" cy="714375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 – гігієнічні вимоги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3050" y="914400"/>
            <a:ext cx="1026704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склад закладу перед початком занять проводитиме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опитування  учасників  освітнього процесу щодо їх самопочуття та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наявності симптомів респіраторної хвороби.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виявлення гострої  респіраторної хвороби проводитимуться дії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алгоритмом, запропонованим МОЗ України.</a:t>
            </a:r>
          </a:p>
          <a:p>
            <a:pPr marL="285750" indent="-285750">
              <a:buFontTx/>
              <a:buChar char="-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Вхід до закладу освіти дозволяється при наявності захисної маски або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респіратора.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 маски можуть не використовуватися під час проведення занять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класах, але є обов'язковими при пересуванні приміщеннями закладу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світи.</a:t>
            </a:r>
          </a:p>
          <a:p>
            <a:pPr marL="342900" indent="-342900">
              <a:buFontTx/>
              <a:buChar char="-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до школи не допускаються крім осіб,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які супроводжують учнів з інвалідністю.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ультяшные дети обратно в школу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055" y="4398963"/>
            <a:ext cx="2459036" cy="24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3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4" y="257175"/>
            <a:ext cx="10018713" cy="828675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харчування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0213" y="1343025"/>
            <a:ext cx="82660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харчування відбуватиметься згідно з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розробленим графіком із забезпеченням умов дотримання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 санітарно – гігієнічних правил.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Розташування дітей не більше 4 осіб за столом.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Кожен учень повинен 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ати паперові 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устинки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Замість замка на дверях — нова їдаль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5" y="3228974"/>
            <a:ext cx="5437633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9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7338" y="105666"/>
            <a:ext cx="758666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ятка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для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мийте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 з милом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обробляйте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антисептиком:</a:t>
            </a:r>
          </a:p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перед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вживанням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вбиральні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кашлі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чханні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прикривайте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рукавом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одноразовою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паперовою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серветкою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серветки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викиньте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смітник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вимийте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 з  милом.</a:t>
            </a:r>
          </a:p>
          <a:p>
            <a:r>
              <a:rPr lang="ru-RU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Дотримуйтесь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Тримайтеся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подалі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</a:p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Уникайте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збираються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</a:t>
            </a:r>
          </a:p>
          <a:p>
            <a:r>
              <a:rPr lang="ru-RU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користуйтесь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маскою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респіратором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вході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закладу; </a:t>
            </a:r>
          </a:p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пересування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коридорами і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приміщеннями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98" y="271463"/>
            <a:ext cx="2364282" cy="10891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342" y="1200671"/>
            <a:ext cx="2078916" cy="1170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3691" y="2065513"/>
            <a:ext cx="1816765" cy="1505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4258" y="3567163"/>
            <a:ext cx="1627773" cy="10364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649" y="5156348"/>
            <a:ext cx="196917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4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авчання в школах в умовах карантину – МОН передбачає три сценарії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460375"/>
            <a:ext cx="10858500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5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Навчання в умовах карантину: як працюватимуть освітні заклади з 1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205324"/>
            <a:ext cx="9443834" cy="65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31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194</TotalTime>
  <Words>396</Words>
  <Application>Microsoft Office PowerPoint</Application>
  <PresentationFormat>Широкоэкранный</PresentationFormat>
  <Paragraphs>68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Corbel</vt:lpstr>
      <vt:lpstr>Monotype Corsiva</vt:lpstr>
      <vt:lpstr>Times New Roman</vt:lpstr>
      <vt:lpstr>Параллакс</vt:lpstr>
      <vt:lpstr>Організація освітнього простору в період карантину у зв'язку з поширенням коронавірусної хвороби (COVID – 19)  в Бугаській загальноосвітній школі І-ІІІ ступенів</vt:lpstr>
      <vt:lpstr>Структура  2020-2021 навчального року</vt:lpstr>
      <vt:lpstr>Організація освітнього процесу</vt:lpstr>
      <vt:lpstr>Санітарно – гігієнічні вимоги</vt:lpstr>
      <vt:lpstr>Організація харчування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освітнього простору в період карантину у зв'язку з поширенням коронавірусної хвороби (COVID – 19)  у Бугаській загальноосвітній школі І-ІІІ ступенів</dc:title>
  <dc:creator>Пользователь Windows</dc:creator>
  <cp:lastModifiedBy>Пользователь Windows</cp:lastModifiedBy>
  <cp:revision>14</cp:revision>
  <dcterms:created xsi:type="dcterms:W3CDTF">2020-08-16T08:34:08Z</dcterms:created>
  <dcterms:modified xsi:type="dcterms:W3CDTF">2020-08-16T11:48:09Z</dcterms:modified>
</cp:coreProperties>
</file>